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2635" y="53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43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450" y="215250"/>
            <a:ext cx="7255200" cy="1026149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426550" y="2718300"/>
            <a:ext cx="4647000" cy="6155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Census Day Menu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</a:t>
            </a:r>
            <a:r>
              <a:rPr lang="en-GB" sz="2300" b="1" baseline="30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3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January 2026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Breaded chicken Grill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Vegetable Fingers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*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Rosti Bites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Sweetcorn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*</a:t>
            </a:r>
            <a:endParaRPr lang="en-GB"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  Iced Sponge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21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Heather Green</dc:creator>
  <cp:lastModifiedBy>Heather Green</cp:lastModifiedBy>
  <cp:revision>4</cp:revision>
  <dcterms:modified xsi:type="dcterms:W3CDTF">2025-12-11T09:32:44Z</dcterms:modified>
</cp:coreProperties>
</file>