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Kumbh Sans Medium" panose="020B0604020202020204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3156" y="7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040649" y="2087880"/>
            <a:ext cx="5478375" cy="739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dirty="0">
                <a:solidFill>
                  <a:srgbClr val="00B050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30</a:t>
            </a:r>
            <a:r>
              <a:rPr lang="en-GB" sz="2700" b="1" baseline="30000" dirty="0">
                <a:solidFill>
                  <a:srgbClr val="00B050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th</a:t>
            </a:r>
            <a:r>
              <a:rPr lang="en-GB" sz="2700" b="1" dirty="0">
                <a:solidFill>
                  <a:srgbClr val="00B050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 June</a:t>
            </a:r>
            <a:r>
              <a:rPr lang="en-GB" sz="2700" b="1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Beef burger in a bun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or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Veggie burger in a bun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Wedges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Baked beans or Peas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tx1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Cake or Biscuits</a:t>
            </a:r>
            <a:endParaRPr sz="2700" dirty="0">
              <a:solidFill>
                <a:schemeClr val="tx1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rgbClr val="595959"/>
                </a:solidFill>
                <a:latin typeface="Kumbh Sans Medium"/>
                <a:ea typeface="Kumbh Sans Medium"/>
                <a:cs typeface="Kumbh Sans Medium"/>
                <a:sym typeface="Kumbh Sans Medium"/>
              </a:rPr>
              <a:t>…………</a:t>
            </a: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dirty="0">
              <a:solidFill>
                <a:srgbClr val="595959"/>
              </a:solidFill>
              <a:latin typeface="Kumbh Sans Medium"/>
              <a:ea typeface="Kumbh Sans Medium"/>
              <a:cs typeface="Kumbh Sans Medium"/>
              <a:sym typeface="Kumbh Sans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23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Kumbh Sans Medium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Green</dc:creator>
  <cp:lastModifiedBy>Leanne Smith</cp:lastModifiedBy>
  <cp:revision>3</cp:revision>
  <dcterms:modified xsi:type="dcterms:W3CDTF">2026-05-18T14:35:55Z</dcterms:modified>
</cp:coreProperties>
</file>